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60" r:id="rId3"/>
    <p:sldId id="258" r:id="rId4"/>
    <p:sldId id="262" r:id="rId5"/>
    <p:sldId id="263" r:id="rId6"/>
    <p:sldId id="264" r:id="rId7"/>
    <p:sldId id="265" r:id="rId8"/>
    <p:sldId id="266" r:id="rId9"/>
    <p:sldId id="271" r:id="rId10"/>
    <p:sldId id="257" r:id="rId11"/>
  </p:sldIdLst>
  <p:sldSz cx="9144000" cy="6858000" type="screen4x3"/>
  <p:notesSz cx="6858000" cy="9144000"/>
  <p:custDataLst>
    <p:tags r:id="rId12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95D1"/>
    <a:srgbClr val="CC0066"/>
    <a:srgbClr val="99FF99"/>
    <a:srgbClr val="CFA251"/>
    <a:srgbClr val="CC9900"/>
    <a:srgbClr val="FFFF00"/>
    <a:srgbClr val="80C5CA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15" autoAdjust="0"/>
    <p:restoredTop sz="94511" autoAdjust="0"/>
  </p:normalViewPr>
  <p:slideViewPr>
    <p:cSldViewPr>
      <p:cViewPr>
        <p:scale>
          <a:sx n="77" d="100"/>
          <a:sy n="77" d="100"/>
        </p:scale>
        <p:origin x="-984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6701C-C626-4189-B922-0F70E2C223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697426"/>
      </p:ext>
    </p:extLst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FF43B-EF3F-43D9-9212-CA63F5436D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294645"/>
      </p:ext>
    </p:extLst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CB0F7B-A0FC-4CCA-A1FA-E9AAE957DC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5990118"/>
      </p:ext>
    </p:extLst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ACF63-5AB1-46B6-943E-74B9F76EAD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419274"/>
      </p:ext>
    </p:extLst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B9A1E3-5CDB-4B01-81C1-C53753D85B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757304"/>
      </p:ext>
    </p:extLst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E9D90B-B15E-470F-B714-B5C5803C34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449372"/>
      </p:ext>
    </p:extLst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8608B1-1AD1-4F24-A5F4-7A17C4E9E1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841449"/>
      </p:ext>
    </p:extLst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9D50D1-25E3-4D52-AE59-D738EC3E30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421025"/>
      </p:ext>
    </p:extLst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F1A5D6-2B44-43A1-AFEB-B11BDE1472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07848"/>
      </p:ext>
    </p:extLst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8250FD-9E63-47A7-B3F3-2FF9370E69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920151"/>
      </p:ext>
    </p:extLst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7C92E-3AC9-4018-BACD-54EB72655D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29111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BC04F7E2-21CA-48F8-9B52-B180AFD6A8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6" Type="http://schemas.openxmlformats.org/officeDocument/2006/relationships/image" Target="../media/image12.gif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9.jpe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6" Type="http://schemas.openxmlformats.org/officeDocument/2006/relationships/image" Target="../media/image12.gif"/><Relationship Id="rId5" Type="http://schemas.openxmlformats.org/officeDocument/2006/relationships/image" Target="../media/image13.png"/><Relationship Id="rId4" Type="http://schemas.openxmlformats.org/officeDocument/2006/relationships/image" Target="../media/image15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6" Type="http://schemas.openxmlformats.org/officeDocument/2006/relationships/image" Target="../media/image12.gif"/><Relationship Id="rId11" Type="http://schemas.openxmlformats.org/officeDocument/2006/relationships/image" Target="../media/image14.png"/><Relationship Id="rId5" Type="http://schemas.openxmlformats.org/officeDocument/2006/relationships/image" Target="../media/image19.png"/><Relationship Id="rId10" Type="http://schemas.openxmlformats.org/officeDocument/2006/relationships/image" Target="../media/image17.png"/><Relationship Id="rId4" Type="http://schemas.openxmlformats.org/officeDocument/2006/relationships/image" Target="../media/image18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12.gif"/><Relationship Id="rId11" Type="http://schemas.openxmlformats.org/officeDocument/2006/relationships/image" Target="../media/image21.png"/><Relationship Id="rId5" Type="http://schemas.openxmlformats.org/officeDocument/2006/relationships/image" Target="../media/image11.png"/><Relationship Id="rId10" Type="http://schemas.openxmlformats.org/officeDocument/2006/relationships/image" Target="../media/image17.png"/><Relationship Id="rId4" Type="http://schemas.openxmlformats.org/officeDocument/2006/relationships/image" Target="../media/image18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12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6" Type="http://schemas.openxmlformats.org/officeDocument/2006/relationships/image" Target="../media/image12.gif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20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1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12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6" Type="http://schemas.openxmlformats.org/officeDocument/2006/relationships/image" Target="../media/image12.gif"/><Relationship Id="rId11" Type="http://schemas.openxmlformats.org/officeDocument/2006/relationships/image" Target="../media/image17.png"/><Relationship Id="rId5" Type="http://schemas.openxmlformats.org/officeDocument/2006/relationships/image" Target="../media/image19.png"/><Relationship Id="rId10" Type="http://schemas.openxmlformats.org/officeDocument/2006/relationships/image" Target="../media/image20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Relationship Id="rId1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jpe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48;&#1088;&#1080;&#1085;&#1072;\AppData\Local\Microsoft\Windows\Temporary%20Internet%20Files\Content.IE5\IMPK0A94\MS900082187%5b1%5d.mid" TargetMode="External"/><Relationship Id="rId6" Type="http://schemas.openxmlformats.org/officeDocument/2006/relationships/image" Target="../media/image26.png"/><Relationship Id="rId11" Type="http://schemas.openxmlformats.org/officeDocument/2006/relationships/image" Target="../media/image30.png"/><Relationship Id="rId5" Type="http://schemas.openxmlformats.org/officeDocument/2006/relationships/image" Target="../media/image25.png"/><Relationship Id="rId10" Type="http://schemas.openxmlformats.org/officeDocument/2006/relationships/image" Target="../media/image29.png"/><Relationship Id="rId4" Type="http://schemas.openxmlformats.org/officeDocument/2006/relationships/image" Target="../media/image24.pn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yandex.ru/yandsearch?text=%D0D0%B0%D1%80%D1%82%D0%B8%D0%BD%D0%BA%D0%B0%20%D0%BF%D0%BE%D0%B4%D0%B2%D0%BE%D0%B4%D0%BD%D1%8B%D0%B9%20%D0%BC%D0%B8%D1%80%20%D0%BC%D1%83%D0%BB%D1%8C%D1%82%D1%84%D0%B8%D0%BB%D1%8C%D0%BC&amp;lr=2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Овальная выноска 2"/>
          <p:cNvSpPr>
            <a:spLocks noChangeArrowheads="1"/>
          </p:cNvSpPr>
          <p:nvPr/>
        </p:nvSpPr>
        <p:spPr bwMode="auto">
          <a:xfrm flipH="1">
            <a:off x="-19050" y="706438"/>
            <a:ext cx="3543300" cy="2798762"/>
          </a:xfrm>
          <a:prstGeom prst="wedgeEllipseCallout">
            <a:avLst>
              <a:gd name="adj1" fmla="val -48843"/>
              <a:gd name="adj2" fmla="val 48727"/>
            </a:avLst>
          </a:prstGeom>
          <a:solidFill>
            <a:srgbClr val="99FF99"/>
          </a:solidFill>
          <a:ln w="9525" algn="ctr">
            <a:solidFill>
              <a:schemeClr val="tx1"/>
            </a:solidFill>
            <a:round/>
            <a:headEnd/>
            <a:tailEnd/>
          </a:ln>
          <a:scene3d>
            <a:camera prst="obliqueTopLeft"/>
            <a:lightRig rig="threePt" dir="t"/>
          </a:scene3d>
          <a:sp3d>
            <a:bevelT prst="angle"/>
          </a:sp3d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ru-RU" altLang="ru-RU" smtClean="0"/>
          </a:p>
        </p:txBody>
      </p:sp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2667000" y="3886200"/>
            <a:ext cx="1714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/>
              <a:t>                  </a:t>
            </a:r>
          </a:p>
        </p:txBody>
      </p:sp>
      <p:sp>
        <p:nvSpPr>
          <p:cNvPr id="2052" name="TextBox 5"/>
          <p:cNvSpPr txBox="1">
            <a:spLocks noChangeArrowheads="1"/>
          </p:cNvSpPr>
          <p:nvPr/>
        </p:nvSpPr>
        <p:spPr bwMode="auto">
          <a:xfrm>
            <a:off x="2133600" y="76200"/>
            <a:ext cx="5867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i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МБОУ  Селезневская СОШ</a:t>
            </a:r>
          </a:p>
        </p:txBody>
      </p:sp>
      <p:sp>
        <p:nvSpPr>
          <p:cNvPr id="2" name="TextBox 6"/>
          <p:cNvSpPr txBox="1">
            <a:spLocks noChangeArrowheads="1"/>
          </p:cNvSpPr>
          <p:nvPr/>
        </p:nvSpPr>
        <p:spPr bwMode="auto">
          <a:xfrm>
            <a:off x="-152400" y="1600200"/>
            <a:ext cx="38862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800" smtClean="0">
                <a:ln>
                  <a:solidFill>
                    <a:srgbClr val="5395D1"/>
                  </a:solidFill>
                </a:ln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Интерактивный </a:t>
            </a:r>
            <a:r>
              <a:rPr lang="ru-RU" altLang="ru-RU" sz="2800" dirty="0" smtClean="0">
                <a:ln>
                  <a:solidFill>
                    <a:srgbClr val="5395D1"/>
                  </a:solidFill>
                </a:ln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тренажер </a:t>
            </a:r>
          </a:p>
          <a:p>
            <a:pPr algn="ctr" eaLnBrk="1" hangingPunct="1">
              <a:defRPr/>
            </a:pPr>
            <a:r>
              <a:rPr lang="ru-RU" altLang="ru-RU" sz="2800" dirty="0" smtClean="0">
                <a:ln>
                  <a:solidFill>
                    <a:srgbClr val="5395D1"/>
                  </a:solidFill>
                </a:ln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математике</a:t>
            </a:r>
          </a:p>
          <a:p>
            <a:pPr algn="ctr" eaLnBrk="1" hangingPunct="1">
              <a:defRPr/>
            </a:pPr>
            <a:r>
              <a:rPr lang="ru-RU" altLang="ru-RU" sz="2800" dirty="0" smtClean="0">
                <a:ln>
                  <a:solidFill>
                    <a:srgbClr val="5395D1"/>
                  </a:solidFill>
                </a:ln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5 класс</a:t>
            </a:r>
          </a:p>
        </p:txBody>
      </p:sp>
      <p:sp>
        <p:nvSpPr>
          <p:cNvPr id="2053" name="TextBox 7"/>
          <p:cNvSpPr txBox="1">
            <a:spLocks noChangeArrowheads="1"/>
          </p:cNvSpPr>
          <p:nvPr/>
        </p:nvSpPr>
        <p:spPr bwMode="auto">
          <a:xfrm>
            <a:off x="6248400" y="4419600"/>
            <a:ext cx="29718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z="2000" i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Подготовила </a:t>
            </a:r>
            <a:r>
              <a:rPr lang="ru-RU" altLang="ru-RU" sz="2000" i="1" dirty="0" err="1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Мясникова</a:t>
            </a:r>
            <a:r>
              <a:rPr lang="ru-RU" altLang="ru-RU" sz="2000" i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 Ирина Николаевна, учитель математики</a:t>
            </a:r>
          </a:p>
        </p:txBody>
      </p:sp>
      <p:sp>
        <p:nvSpPr>
          <p:cNvPr id="2055" name="TextBox 8"/>
          <p:cNvSpPr txBox="1">
            <a:spLocks noChangeArrowheads="1"/>
          </p:cNvSpPr>
          <p:nvPr/>
        </p:nvSpPr>
        <p:spPr bwMode="auto">
          <a:xfrm>
            <a:off x="3352800" y="6149975"/>
            <a:ext cx="2895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0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Велиж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0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2014</a:t>
            </a:r>
          </a:p>
        </p:txBody>
      </p:sp>
      <p:sp>
        <p:nvSpPr>
          <p:cNvPr id="2056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05800" y="6172200"/>
            <a:ext cx="609600" cy="533400"/>
          </a:xfrm>
          <a:prstGeom prst="actionButtonForwardNex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38787">
            <a:off x="7997825" y="2544763"/>
            <a:ext cx="92075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725" y="5151438"/>
            <a:ext cx="1908175" cy="170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2362200"/>
            <a:ext cx="1908175" cy="170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81000"/>
            <a:ext cx="1408113" cy="159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8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05800" y="6172200"/>
            <a:ext cx="609600" cy="533400"/>
          </a:xfrm>
          <a:prstGeom prst="actionButtonForwardNex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2" name="Овальная выноска 1"/>
          <p:cNvSpPr>
            <a:spLocks noChangeArrowheads="1"/>
          </p:cNvSpPr>
          <p:nvPr/>
        </p:nvSpPr>
        <p:spPr bwMode="auto">
          <a:xfrm>
            <a:off x="4778375" y="-53975"/>
            <a:ext cx="4343400" cy="3482975"/>
          </a:xfrm>
          <a:prstGeom prst="wedgeEllipseCallout">
            <a:avLst>
              <a:gd name="adj1" fmla="val -57250"/>
              <a:gd name="adj2" fmla="val 29931"/>
            </a:avLst>
          </a:prstGeom>
          <a:solidFill>
            <a:srgbClr val="99FF99"/>
          </a:solidFill>
          <a:ln w="9525" algn="ctr">
            <a:solidFill>
              <a:schemeClr val="tx1"/>
            </a:solidFill>
            <a:round/>
            <a:headEnd/>
            <a:tailEnd/>
          </a:ln>
          <a:scene3d>
            <a:camera prst="obliqueTopLeft"/>
            <a:lightRig rig="threePt" dir="t"/>
          </a:scene3d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i="1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Дорогие друзья!</a:t>
            </a:r>
          </a:p>
          <a:p>
            <a:pPr algn="ctr" eaLnBrk="1" hangingPunct="1">
              <a:defRPr/>
            </a:pPr>
            <a:r>
              <a:rPr lang="ru-RU" altLang="ru-RU" i="1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Помогите, пожалуйста, мне, собрать красивые камушки. Внимательно читайте задания</a:t>
            </a:r>
            <a:r>
              <a:rPr lang="ru-RU" altLang="ru-RU" sz="2800" i="1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pic>
        <p:nvPicPr>
          <p:cNvPr id="3080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563" y="5922963"/>
            <a:ext cx="1828800" cy="103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18855">
            <a:off x="5181600" y="5292725"/>
            <a:ext cx="1292225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5" descr="C:\Users\Ирина\Desktop\korzinka-pletenaya-oriental-way-multi-844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96"/>
          <a:stretch>
            <a:fillRect/>
          </a:stretch>
        </p:blipFill>
        <p:spPr bwMode="auto">
          <a:xfrm>
            <a:off x="5811838" y="3771900"/>
            <a:ext cx="2778125" cy="256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45"/>
          <p:cNvGrpSpPr>
            <a:grpSpLocks/>
          </p:cNvGrpSpPr>
          <p:nvPr/>
        </p:nvGrpSpPr>
        <p:grpSpPr bwMode="auto">
          <a:xfrm>
            <a:off x="3733800" y="4606925"/>
            <a:ext cx="1066800" cy="1108075"/>
            <a:chOff x="2928" y="2016"/>
            <a:chExt cx="672" cy="698"/>
          </a:xfrm>
        </p:grpSpPr>
        <p:grpSp>
          <p:nvGrpSpPr>
            <p:cNvPr id="4108" name="Group 27"/>
            <p:cNvGrpSpPr>
              <a:grpSpLocks/>
            </p:cNvGrpSpPr>
            <p:nvPr/>
          </p:nvGrpSpPr>
          <p:grpSpPr bwMode="auto">
            <a:xfrm>
              <a:off x="2928" y="2016"/>
              <a:ext cx="672" cy="698"/>
              <a:chOff x="2976" y="2112"/>
              <a:chExt cx="624" cy="602"/>
            </a:xfrm>
          </p:grpSpPr>
          <p:pic>
            <p:nvPicPr>
              <p:cNvPr id="4110" name="Picture 11" descr="f11cadef3bc8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25" b="180"/>
              <a:stretch>
                <a:fillRect/>
              </a:stretch>
            </p:blipFill>
            <p:spPr bwMode="auto">
              <a:xfrm>
                <a:off x="2976" y="2112"/>
                <a:ext cx="624" cy="6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11" name="Picture 19" descr="Рисунок1фувЫФв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" y="2400"/>
                <a:ext cx="216" cy="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109" name="Text Box 39"/>
            <p:cNvSpPr txBox="1">
              <a:spLocks noChangeArrowheads="1"/>
            </p:cNvSpPr>
            <p:nvPr/>
          </p:nvSpPr>
          <p:spPr bwMode="auto">
            <a:xfrm>
              <a:off x="3024" y="2208"/>
              <a:ext cx="43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ru-RU" sz="2400"/>
                <a:t>22</a:t>
              </a:r>
            </a:p>
          </p:txBody>
        </p:sp>
      </p:grpSp>
      <p:grpSp>
        <p:nvGrpSpPr>
          <p:cNvPr id="4" name="Group 47"/>
          <p:cNvGrpSpPr>
            <a:grpSpLocks/>
          </p:cNvGrpSpPr>
          <p:nvPr/>
        </p:nvGrpSpPr>
        <p:grpSpPr bwMode="auto">
          <a:xfrm>
            <a:off x="2514600" y="4724400"/>
            <a:ext cx="1295400" cy="1143000"/>
            <a:chOff x="2304" y="2976"/>
            <a:chExt cx="816" cy="720"/>
          </a:xfrm>
        </p:grpSpPr>
        <p:grpSp>
          <p:nvGrpSpPr>
            <p:cNvPr id="4104" name="Group 33"/>
            <p:cNvGrpSpPr>
              <a:grpSpLocks/>
            </p:cNvGrpSpPr>
            <p:nvPr/>
          </p:nvGrpSpPr>
          <p:grpSpPr bwMode="auto">
            <a:xfrm>
              <a:off x="2304" y="2976"/>
              <a:ext cx="816" cy="720"/>
              <a:chOff x="2640" y="2976"/>
              <a:chExt cx="720" cy="630"/>
            </a:xfrm>
          </p:grpSpPr>
          <p:pic>
            <p:nvPicPr>
              <p:cNvPr id="4106" name="Picture 14" descr="f11cadef3bc8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2" b="-47"/>
              <a:stretch>
                <a:fillRect/>
              </a:stretch>
            </p:blipFill>
            <p:spPr bwMode="auto">
              <a:xfrm>
                <a:off x="2640" y="2976"/>
                <a:ext cx="720" cy="6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07" name="Picture 22" descr="Рисунок1фувЫФв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76" y="3216"/>
                <a:ext cx="192" cy="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105" name="Text Box 40"/>
            <p:cNvSpPr txBox="1">
              <a:spLocks noChangeArrowheads="1"/>
            </p:cNvSpPr>
            <p:nvPr/>
          </p:nvSpPr>
          <p:spPr bwMode="auto">
            <a:xfrm>
              <a:off x="2544" y="3168"/>
              <a:ext cx="43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ru-RU" sz="2400"/>
                <a:t>18</a:t>
              </a:r>
            </a:p>
          </p:txBody>
        </p:sp>
      </p:grpSp>
      <p:sp>
        <p:nvSpPr>
          <p:cNvPr id="6199" name="AutoShape 55"/>
          <p:cNvSpPr>
            <a:spLocks noChangeArrowheads="1"/>
          </p:cNvSpPr>
          <p:nvPr/>
        </p:nvSpPr>
        <p:spPr bwMode="auto">
          <a:xfrm>
            <a:off x="5715000" y="2362200"/>
            <a:ext cx="2971800" cy="914400"/>
          </a:xfrm>
          <a:prstGeom prst="wedgeRoundRectCallout">
            <a:avLst>
              <a:gd name="adj1" fmla="val -74366"/>
              <a:gd name="adj2" fmla="val 104375"/>
              <a:gd name="adj3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60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altLang="ru-RU" sz="4000">
                <a:latin typeface="Times New Roman" pitchFamily="18" charset="0"/>
                <a:cs typeface="Times New Roman" pitchFamily="18" charset="0"/>
              </a:rPr>
              <a:t>+2=20</a:t>
            </a:r>
          </a:p>
        </p:txBody>
      </p:sp>
      <p:sp>
        <p:nvSpPr>
          <p:cNvPr id="4102" name="AutoShape 5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29600" y="6172200"/>
            <a:ext cx="609600" cy="533400"/>
          </a:xfrm>
          <a:prstGeom prst="actionButtonForwardNex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pic>
        <p:nvPicPr>
          <p:cNvPr id="6208" name="dark1042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darkblue.wav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6 -0.05 C 0.00243 -0.05393 0.00226 -0.06458 0.00573 -0.07268 C 0.00712 -0.07569 0.00903 -0.07847 0.01059 -0.08102 C 0.01441 -0.09352 0.01962 -0.10416 0.02309 -0.11666 C 0.02952 -0.1331 0.02726 -0.1243 0.03004 -0.14375 C 0.03108 -0.14953 0.03507 -0.15926 0.03716 -0.16366 C 0.04202 -0.17639 0.04618 -0.19166 0.0533 -0.19977 C 0.05712 -0.21041 0.06407 -0.21481 0.07066 -0.21852 C 0.07257 -0.21991 0.07639 -0.22222 0.07639 -0.22153 C 0.08195 -0.23264 0.09063 -0.2331 0.09844 -0.23472 C 0.10573 -0.24074 0.11476 -0.24676 0.12257 -0.25 C 0.1632 -0.25 0.20365 -0.25 0.24393 -0.24907 C 0.24723 -0.24907 0.2533 -0.24514 0.2533 -0.24444 C 0.25799 -0.23935 0.26389 -0.2375 0.26945 -0.23472 C 0.27761 -0.23032 0.28525 -0.22291 0.29375 -0.21852 C 0.30174 -0.20903 0.29827 -0.21342 0.30434 -0.20671 C 0.3066 -0.2037 0.31111 -0.19838 0.31111 -0.19791 C 0.31684 -0.18287 0.3092 -0.20139 0.31684 -0.18819 C 0.32014 -0.18241 0.3217 -0.17708 0.32605 -0.17199 C 0.33056 -0.16018 0.33282 -0.14583 0.33993 -0.1375 C 0.34167 -0.12824 0.34202 -0.1162 0.34584 -0.10903 " pathEditMode="relative" rAng="0" ptsTypes="ffffffffffffffffffffA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-100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498" fill="hold"/>
                                        <p:tgtEl>
                                          <p:spTgt spid="62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208"/>
                </p:tgtEl>
              </p:cMediaNode>
            </p:audio>
          </p:childTnLst>
        </p:cTn>
      </p:par>
    </p:tnLst>
    <p:bldLst>
      <p:bldP spid="619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34"/>
          <a:stretch>
            <a:fillRect/>
          </a:stretch>
        </p:blipFill>
        <p:spPr bwMode="auto">
          <a:xfrm>
            <a:off x="5848350" y="3856038"/>
            <a:ext cx="2779713" cy="245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123" name="Group 23"/>
          <p:cNvGrpSpPr>
            <a:grpSpLocks/>
          </p:cNvGrpSpPr>
          <p:nvPr/>
        </p:nvGrpSpPr>
        <p:grpSpPr bwMode="auto">
          <a:xfrm rot="20875542">
            <a:off x="6172200" y="4161443"/>
            <a:ext cx="1295400" cy="1143000"/>
            <a:chOff x="2304" y="2976"/>
            <a:chExt cx="816" cy="720"/>
          </a:xfrm>
        </p:grpSpPr>
        <p:grpSp>
          <p:nvGrpSpPr>
            <p:cNvPr id="5142" name="Group 24"/>
            <p:cNvGrpSpPr>
              <a:grpSpLocks/>
            </p:cNvGrpSpPr>
            <p:nvPr/>
          </p:nvGrpSpPr>
          <p:grpSpPr bwMode="auto">
            <a:xfrm>
              <a:off x="2304" y="2976"/>
              <a:ext cx="816" cy="720"/>
              <a:chOff x="2640" y="2976"/>
              <a:chExt cx="720" cy="630"/>
            </a:xfrm>
          </p:grpSpPr>
          <p:pic>
            <p:nvPicPr>
              <p:cNvPr id="5144" name="Picture 25" descr="f11cadef3bc8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2" b="-47"/>
              <a:stretch>
                <a:fillRect/>
              </a:stretch>
            </p:blipFill>
            <p:spPr bwMode="auto">
              <a:xfrm>
                <a:off x="2640" y="2976"/>
                <a:ext cx="720" cy="6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45" name="Picture 26" descr="Рисунок1фувЫФв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76" y="3216"/>
                <a:ext cx="192" cy="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143" name="Text Box 27"/>
            <p:cNvSpPr txBox="1">
              <a:spLocks noChangeArrowheads="1"/>
            </p:cNvSpPr>
            <p:nvPr/>
          </p:nvSpPr>
          <p:spPr bwMode="auto">
            <a:xfrm>
              <a:off x="2544" y="3168"/>
              <a:ext cx="43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ru-RU" altLang="ru-RU"/>
            </a:p>
          </p:txBody>
        </p:sp>
      </p:grp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2362200" y="5791200"/>
            <a:ext cx="1447800" cy="914400"/>
            <a:chOff x="1920" y="3648"/>
            <a:chExt cx="912" cy="576"/>
          </a:xfrm>
        </p:grpSpPr>
        <p:grpSp>
          <p:nvGrpSpPr>
            <p:cNvPr id="5138" name="Group 29"/>
            <p:cNvGrpSpPr>
              <a:grpSpLocks/>
            </p:cNvGrpSpPr>
            <p:nvPr/>
          </p:nvGrpSpPr>
          <p:grpSpPr bwMode="auto">
            <a:xfrm>
              <a:off x="1920" y="3648"/>
              <a:ext cx="912" cy="576"/>
              <a:chOff x="1920" y="3648"/>
              <a:chExt cx="720" cy="540"/>
            </a:xfrm>
          </p:grpSpPr>
          <p:pic>
            <p:nvPicPr>
              <p:cNvPr id="5140" name="Picture 30" descr="f11cadef3bc8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122" r="-60" b="-185"/>
              <a:stretch>
                <a:fillRect/>
              </a:stretch>
            </p:blipFill>
            <p:spPr bwMode="auto">
              <a:xfrm>
                <a:off x="1920" y="3648"/>
                <a:ext cx="72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41" name="Picture 31" descr="Рисунок1фувЫФв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" y="3888"/>
                <a:ext cx="216" cy="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139" name="Text Box 32"/>
            <p:cNvSpPr txBox="1">
              <a:spLocks noChangeArrowheads="1"/>
            </p:cNvSpPr>
            <p:nvPr/>
          </p:nvSpPr>
          <p:spPr bwMode="auto">
            <a:xfrm>
              <a:off x="2112" y="3792"/>
              <a:ext cx="43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ru-RU" altLang="ru-RU" sz="2400"/>
                <a:t>33</a:t>
              </a:r>
            </a:p>
          </p:txBody>
        </p:sp>
      </p:grpSp>
      <p:sp>
        <p:nvSpPr>
          <p:cNvPr id="5125" name="AutoShape 39"/>
          <p:cNvSpPr>
            <a:spLocks noChangeArrowheads="1"/>
          </p:cNvSpPr>
          <p:nvPr/>
        </p:nvSpPr>
        <p:spPr bwMode="auto">
          <a:xfrm>
            <a:off x="6286500" y="1828800"/>
            <a:ext cx="2362200" cy="788988"/>
          </a:xfrm>
          <a:prstGeom prst="wedgeRoundRectCallout">
            <a:avLst>
              <a:gd name="adj1" fmla="val -67042"/>
              <a:gd name="adj2" fmla="val 120194"/>
              <a:gd name="adj3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600">
                <a:latin typeface="Times New Roman" pitchFamily="18" charset="0"/>
                <a:cs typeface="Times New Roman" pitchFamily="18" charset="0"/>
              </a:rPr>
              <a:t>23-у=10</a:t>
            </a:r>
          </a:p>
        </p:txBody>
      </p:sp>
      <p:sp>
        <p:nvSpPr>
          <p:cNvPr id="5126" name="AutoShape 40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29600" y="6172200"/>
            <a:ext cx="609600" cy="533400"/>
          </a:xfrm>
          <a:prstGeom prst="actionButtonForwardNex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152400" y="3886200"/>
            <a:ext cx="920750" cy="1219200"/>
            <a:chOff x="672" y="2208"/>
            <a:chExt cx="580" cy="768"/>
          </a:xfrm>
        </p:grpSpPr>
        <p:grpSp>
          <p:nvGrpSpPr>
            <p:cNvPr id="5130" name="Group 4"/>
            <p:cNvGrpSpPr>
              <a:grpSpLocks/>
            </p:cNvGrpSpPr>
            <p:nvPr/>
          </p:nvGrpSpPr>
          <p:grpSpPr bwMode="auto">
            <a:xfrm>
              <a:off x="672" y="2208"/>
              <a:ext cx="580" cy="768"/>
              <a:chOff x="864" y="2448"/>
              <a:chExt cx="532" cy="672"/>
            </a:xfrm>
          </p:grpSpPr>
          <p:pic>
            <p:nvPicPr>
              <p:cNvPr id="5132" name="Picture 5" descr="f11cadef3bc8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6" b="-156"/>
              <a:stretch>
                <a:fillRect/>
              </a:stretch>
            </p:blipFill>
            <p:spPr bwMode="auto">
              <a:xfrm>
                <a:off x="864" y="2448"/>
                <a:ext cx="532" cy="6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33" name="Picture 6" descr="Рисунок1фувЫФв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8" y="2784"/>
                <a:ext cx="192" cy="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131" name="Text Box 7"/>
            <p:cNvSpPr txBox="1">
              <a:spLocks noChangeArrowheads="1"/>
            </p:cNvSpPr>
            <p:nvPr/>
          </p:nvSpPr>
          <p:spPr bwMode="auto">
            <a:xfrm>
              <a:off x="720" y="2496"/>
              <a:ext cx="43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ru-RU" sz="2400"/>
                <a:t>13</a:t>
              </a:r>
            </a:p>
          </p:txBody>
        </p:sp>
      </p:grpSp>
      <p:pic>
        <p:nvPicPr>
          <p:cNvPr id="10286" name="oran1058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orange.wav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-304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8.67362E-19 C 0.01268 -0.00764 0.02535 -0.01505 0.07379 -0.02686 C 0.12223 -0.03866 0.23125 -0.0595 0.29045 -0.0713 C 0.34966 -0.08311 0.38143 -0.10047 0.42865 -0.09838 C 0.47587 -0.0963 0.53473 -0.07385 0.57379 -0.05857 C 0.61285 -0.04329 0.64757 -0.01505 0.66302 -0.00625 " pathEditMode="relative" ptsTypes="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045" fill="hold"/>
                                        <p:tgtEl>
                                          <p:spTgt spid="102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 nodeType="clickPar">
                      <p:stCondLst>
                        <p:cond delay="0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8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563" y="3922713"/>
            <a:ext cx="2773362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28600" y="5486400"/>
            <a:ext cx="1371600" cy="1143000"/>
            <a:chOff x="576" y="3504"/>
            <a:chExt cx="864" cy="720"/>
          </a:xfrm>
        </p:grpSpPr>
        <p:grpSp>
          <p:nvGrpSpPr>
            <p:cNvPr id="6171" name="Group 4"/>
            <p:cNvGrpSpPr>
              <a:grpSpLocks/>
            </p:cNvGrpSpPr>
            <p:nvPr/>
          </p:nvGrpSpPr>
          <p:grpSpPr bwMode="auto">
            <a:xfrm>
              <a:off x="576" y="3504"/>
              <a:ext cx="864" cy="720"/>
              <a:chOff x="576" y="3504"/>
              <a:chExt cx="816" cy="684"/>
            </a:xfrm>
          </p:grpSpPr>
          <p:pic>
            <p:nvPicPr>
              <p:cNvPr id="6173" name="Picture 5" descr="f11cadef3bc8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-3732" b="-41"/>
              <a:stretch>
                <a:fillRect/>
              </a:stretch>
            </p:blipFill>
            <p:spPr bwMode="auto">
              <a:xfrm>
                <a:off x="576" y="3504"/>
                <a:ext cx="816" cy="6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174" name="Picture 6" descr="Рисунок1фувЫФв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" y="3744"/>
                <a:ext cx="192" cy="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172" name="Text Box 7"/>
            <p:cNvSpPr txBox="1">
              <a:spLocks noChangeArrowheads="1"/>
            </p:cNvSpPr>
            <p:nvPr/>
          </p:nvSpPr>
          <p:spPr bwMode="auto">
            <a:xfrm>
              <a:off x="720" y="3744"/>
              <a:ext cx="57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ru-RU" sz="2400"/>
                <a:t>125</a:t>
              </a:r>
            </a:p>
          </p:txBody>
        </p:sp>
      </p:grpSp>
      <p:grpSp>
        <p:nvGrpSpPr>
          <p:cNvPr id="6148" name="Group 18"/>
          <p:cNvGrpSpPr>
            <a:grpSpLocks/>
          </p:cNvGrpSpPr>
          <p:nvPr/>
        </p:nvGrpSpPr>
        <p:grpSpPr bwMode="auto">
          <a:xfrm>
            <a:off x="6172200" y="3962400"/>
            <a:ext cx="1295400" cy="1143000"/>
            <a:chOff x="2304" y="2976"/>
            <a:chExt cx="816" cy="720"/>
          </a:xfrm>
        </p:grpSpPr>
        <p:grpSp>
          <p:nvGrpSpPr>
            <p:cNvPr id="6167" name="Group 19"/>
            <p:cNvGrpSpPr>
              <a:grpSpLocks/>
            </p:cNvGrpSpPr>
            <p:nvPr/>
          </p:nvGrpSpPr>
          <p:grpSpPr bwMode="auto">
            <a:xfrm>
              <a:off x="2304" y="2976"/>
              <a:ext cx="816" cy="720"/>
              <a:chOff x="2640" y="2976"/>
              <a:chExt cx="720" cy="630"/>
            </a:xfrm>
          </p:grpSpPr>
          <p:pic>
            <p:nvPicPr>
              <p:cNvPr id="6169" name="Picture 20" descr="f11cadef3bc8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2" b="-47"/>
              <a:stretch>
                <a:fillRect/>
              </a:stretch>
            </p:blipFill>
            <p:spPr bwMode="auto">
              <a:xfrm>
                <a:off x="2640" y="2976"/>
                <a:ext cx="720" cy="6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170" name="Picture 21" descr="Рисунок1фувЫФв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76" y="3216"/>
                <a:ext cx="192" cy="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168" name="Text Box 22"/>
            <p:cNvSpPr txBox="1">
              <a:spLocks noChangeArrowheads="1"/>
            </p:cNvSpPr>
            <p:nvPr/>
          </p:nvSpPr>
          <p:spPr bwMode="auto">
            <a:xfrm>
              <a:off x="2544" y="3168"/>
              <a:ext cx="43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ru-RU" altLang="ru-RU"/>
            </a:p>
          </p:txBody>
        </p:sp>
      </p:grpSp>
      <p:grpSp>
        <p:nvGrpSpPr>
          <p:cNvPr id="6" name="Group 23"/>
          <p:cNvGrpSpPr>
            <a:grpSpLocks/>
          </p:cNvGrpSpPr>
          <p:nvPr/>
        </p:nvGrpSpPr>
        <p:grpSpPr bwMode="auto">
          <a:xfrm>
            <a:off x="2362200" y="5791200"/>
            <a:ext cx="1447800" cy="914400"/>
            <a:chOff x="1920" y="3648"/>
            <a:chExt cx="912" cy="576"/>
          </a:xfrm>
        </p:grpSpPr>
        <p:grpSp>
          <p:nvGrpSpPr>
            <p:cNvPr id="6163" name="Group 24"/>
            <p:cNvGrpSpPr>
              <a:grpSpLocks/>
            </p:cNvGrpSpPr>
            <p:nvPr/>
          </p:nvGrpSpPr>
          <p:grpSpPr bwMode="auto">
            <a:xfrm>
              <a:off x="1920" y="3648"/>
              <a:ext cx="912" cy="576"/>
              <a:chOff x="1920" y="3648"/>
              <a:chExt cx="720" cy="540"/>
            </a:xfrm>
          </p:grpSpPr>
          <p:pic>
            <p:nvPicPr>
              <p:cNvPr id="6165" name="Picture 25" descr="f11cadef3bc8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122" r="-60" b="-185"/>
              <a:stretch>
                <a:fillRect/>
              </a:stretch>
            </p:blipFill>
            <p:spPr bwMode="auto">
              <a:xfrm>
                <a:off x="1920" y="3648"/>
                <a:ext cx="72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166" name="Picture 26" descr="Рисунок1фувЫФв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" y="3888"/>
                <a:ext cx="216" cy="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164" name="Text Box 27"/>
            <p:cNvSpPr txBox="1">
              <a:spLocks noChangeArrowheads="1"/>
            </p:cNvSpPr>
            <p:nvPr/>
          </p:nvSpPr>
          <p:spPr bwMode="auto">
            <a:xfrm>
              <a:off x="2112" y="3792"/>
              <a:ext cx="43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ru-RU" altLang="ru-RU" sz="2400"/>
                <a:t>5</a:t>
              </a:r>
            </a:p>
          </p:txBody>
        </p:sp>
      </p:grpSp>
      <p:sp>
        <p:nvSpPr>
          <p:cNvPr id="6150" name="AutoShape 34"/>
          <p:cNvSpPr>
            <a:spLocks noChangeArrowheads="1"/>
          </p:cNvSpPr>
          <p:nvPr/>
        </p:nvSpPr>
        <p:spPr bwMode="auto">
          <a:xfrm>
            <a:off x="6253163" y="2362200"/>
            <a:ext cx="2590800" cy="762000"/>
          </a:xfrm>
          <a:prstGeom prst="wedgeRoundRectCallout">
            <a:avLst>
              <a:gd name="adj1" fmla="val -74366"/>
              <a:gd name="adj2" fmla="val 104375"/>
              <a:gd name="adj3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600">
                <a:latin typeface="Times New Roman" pitchFamily="18" charset="0"/>
                <a:cs typeface="Times New Roman" pitchFamily="18" charset="0"/>
              </a:rPr>
              <a:t>5х=25</a:t>
            </a:r>
          </a:p>
        </p:txBody>
      </p:sp>
      <p:sp>
        <p:nvSpPr>
          <p:cNvPr id="6151" name="AutoShape 3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29600" y="6172200"/>
            <a:ext cx="609600" cy="533400"/>
          </a:xfrm>
          <a:prstGeom prst="actionButtonForwardNex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grpSp>
        <p:nvGrpSpPr>
          <p:cNvPr id="6152" name="Group 36"/>
          <p:cNvGrpSpPr>
            <a:grpSpLocks/>
          </p:cNvGrpSpPr>
          <p:nvPr/>
        </p:nvGrpSpPr>
        <p:grpSpPr bwMode="auto">
          <a:xfrm>
            <a:off x="5943600" y="4343400"/>
            <a:ext cx="1676400" cy="915988"/>
            <a:chOff x="1632" y="2352"/>
            <a:chExt cx="1056" cy="577"/>
          </a:xfrm>
        </p:grpSpPr>
        <p:grpSp>
          <p:nvGrpSpPr>
            <p:cNvPr id="6159" name="Group 37"/>
            <p:cNvGrpSpPr>
              <a:grpSpLocks/>
            </p:cNvGrpSpPr>
            <p:nvPr/>
          </p:nvGrpSpPr>
          <p:grpSpPr bwMode="auto">
            <a:xfrm>
              <a:off x="1632" y="2352"/>
              <a:ext cx="1056" cy="577"/>
              <a:chOff x="1776" y="2448"/>
              <a:chExt cx="912" cy="481"/>
            </a:xfrm>
          </p:grpSpPr>
          <p:pic>
            <p:nvPicPr>
              <p:cNvPr id="6161" name="Picture 38" descr="f11cadef3bc8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-194" b="-60"/>
              <a:stretch>
                <a:fillRect/>
              </a:stretch>
            </p:blipFill>
            <p:spPr bwMode="auto">
              <a:xfrm rot="-3344579">
                <a:off x="1991" y="2233"/>
                <a:ext cx="481" cy="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162" name="Picture 39" descr="Рисунок1фувЫФв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52" y="2736"/>
                <a:ext cx="168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160" name="Text Box 40"/>
            <p:cNvSpPr txBox="1">
              <a:spLocks noChangeArrowheads="1"/>
            </p:cNvSpPr>
            <p:nvPr/>
          </p:nvSpPr>
          <p:spPr bwMode="auto">
            <a:xfrm>
              <a:off x="2016" y="2496"/>
              <a:ext cx="43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ru-RU" altLang="ru-RU"/>
            </a:p>
          </p:txBody>
        </p:sp>
      </p:grpSp>
      <p:grpSp>
        <p:nvGrpSpPr>
          <p:cNvPr id="6153" name="Group 41"/>
          <p:cNvGrpSpPr>
            <a:grpSpLocks/>
          </p:cNvGrpSpPr>
          <p:nvPr/>
        </p:nvGrpSpPr>
        <p:grpSpPr bwMode="auto">
          <a:xfrm>
            <a:off x="5943600" y="4114800"/>
            <a:ext cx="920750" cy="1219200"/>
            <a:chOff x="672" y="2208"/>
            <a:chExt cx="580" cy="768"/>
          </a:xfrm>
        </p:grpSpPr>
        <p:grpSp>
          <p:nvGrpSpPr>
            <p:cNvPr id="6155" name="Group 42"/>
            <p:cNvGrpSpPr>
              <a:grpSpLocks/>
            </p:cNvGrpSpPr>
            <p:nvPr/>
          </p:nvGrpSpPr>
          <p:grpSpPr bwMode="auto">
            <a:xfrm>
              <a:off x="672" y="2208"/>
              <a:ext cx="580" cy="768"/>
              <a:chOff x="864" y="2448"/>
              <a:chExt cx="532" cy="672"/>
            </a:xfrm>
          </p:grpSpPr>
          <p:pic>
            <p:nvPicPr>
              <p:cNvPr id="6157" name="Picture 43" descr="f11cadef3bc8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6" b="-156"/>
              <a:stretch>
                <a:fillRect/>
              </a:stretch>
            </p:blipFill>
            <p:spPr bwMode="auto">
              <a:xfrm>
                <a:off x="864" y="2448"/>
                <a:ext cx="532" cy="6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158" name="Picture 44" descr="Рисунок1фувЫФв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8" y="2784"/>
                <a:ext cx="192" cy="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156" name="Text Box 45"/>
            <p:cNvSpPr txBox="1">
              <a:spLocks noChangeArrowheads="1"/>
            </p:cNvSpPr>
            <p:nvPr/>
          </p:nvSpPr>
          <p:spPr bwMode="auto">
            <a:xfrm>
              <a:off x="720" y="2496"/>
              <a:ext cx="43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ru-RU" altLang="ru-RU"/>
            </a:p>
          </p:txBody>
        </p:sp>
      </p:grpSp>
      <p:pic>
        <p:nvPicPr>
          <p:cNvPr id="11310" name="dark1089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darkblue.wav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-304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81481E-6 C 0.01423 -0.05024 0.02847 -0.10024 0.04757 -0.1507 C 0.06666 -0.20116 0.0875 -0.26922 0.11423 -0.30324 C 0.14097 -0.33727 0.17048 -0.35834 0.20833 -0.35556 C 0.24618 -0.35278 0.30538 -0.30625 0.34166 -0.28727 C 0.37795 -0.26829 0.41215 -0.24885 0.42621 -0.24121 " pathEditMode="relative" ptsTypes="aaaa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498" fill="hold"/>
                                        <p:tgtEl>
                                          <p:spTgt spid="113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 nodeType="clickPar">
                      <p:stCondLst>
                        <p:cond delay="0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525" y="3876675"/>
            <a:ext cx="2773363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3352800" y="4987925"/>
            <a:ext cx="1066800" cy="1108075"/>
            <a:chOff x="2928" y="2016"/>
            <a:chExt cx="672" cy="698"/>
          </a:xfrm>
        </p:grpSpPr>
        <p:grpSp>
          <p:nvGrpSpPr>
            <p:cNvPr id="7200" name="Group 14"/>
            <p:cNvGrpSpPr>
              <a:grpSpLocks/>
            </p:cNvGrpSpPr>
            <p:nvPr/>
          </p:nvGrpSpPr>
          <p:grpSpPr bwMode="auto">
            <a:xfrm>
              <a:off x="2928" y="2016"/>
              <a:ext cx="672" cy="698"/>
              <a:chOff x="2976" y="2112"/>
              <a:chExt cx="624" cy="602"/>
            </a:xfrm>
          </p:grpSpPr>
          <p:pic>
            <p:nvPicPr>
              <p:cNvPr id="7202" name="Picture 15" descr="f11cadef3bc8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25" b="180"/>
              <a:stretch>
                <a:fillRect/>
              </a:stretch>
            </p:blipFill>
            <p:spPr bwMode="auto">
              <a:xfrm>
                <a:off x="2976" y="2112"/>
                <a:ext cx="624" cy="6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203" name="Picture 16" descr="Рисунок1фувЫФв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" y="2400"/>
                <a:ext cx="216" cy="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201" name="Text Box 17"/>
            <p:cNvSpPr txBox="1">
              <a:spLocks noChangeArrowheads="1"/>
            </p:cNvSpPr>
            <p:nvPr/>
          </p:nvSpPr>
          <p:spPr bwMode="auto">
            <a:xfrm>
              <a:off x="3024" y="2208"/>
              <a:ext cx="43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ru-RU" sz="2400"/>
                <a:t>25</a:t>
              </a:r>
            </a:p>
          </p:txBody>
        </p:sp>
      </p:grpSp>
      <p:grpSp>
        <p:nvGrpSpPr>
          <p:cNvPr id="7172" name="Group 18"/>
          <p:cNvGrpSpPr>
            <a:grpSpLocks/>
          </p:cNvGrpSpPr>
          <p:nvPr/>
        </p:nvGrpSpPr>
        <p:grpSpPr bwMode="auto">
          <a:xfrm>
            <a:off x="6172200" y="3962400"/>
            <a:ext cx="1295400" cy="1143000"/>
            <a:chOff x="2304" y="2976"/>
            <a:chExt cx="816" cy="720"/>
          </a:xfrm>
        </p:grpSpPr>
        <p:grpSp>
          <p:nvGrpSpPr>
            <p:cNvPr id="7196" name="Group 19"/>
            <p:cNvGrpSpPr>
              <a:grpSpLocks/>
            </p:cNvGrpSpPr>
            <p:nvPr/>
          </p:nvGrpSpPr>
          <p:grpSpPr bwMode="auto">
            <a:xfrm>
              <a:off x="2304" y="2976"/>
              <a:ext cx="816" cy="720"/>
              <a:chOff x="2640" y="2976"/>
              <a:chExt cx="720" cy="630"/>
            </a:xfrm>
          </p:grpSpPr>
          <p:pic>
            <p:nvPicPr>
              <p:cNvPr id="7198" name="Picture 20" descr="f11cadef3bc8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2" b="-47"/>
              <a:stretch>
                <a:fillRect/>
              </a:stretch>
            </p:blipFill>
            <p:spPr bwMode="auto">
              <a:xfrm>
                <a:off x="2640" y="2976"/>
                <a:ext cx="720" cy="6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99" name="Picture 21" descr="Рисунок1фувЫФв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76" y="3216"/>
                <a:ext cx="192" cy="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197" name="Text Box 22"/>
            <p:cNvSpPr txBox="1">
              <a:spLocks noChangeArrowheads="1"/>
            </p:cNvSpPr>
            <p:nvPr/>
          </p:nvSpPr>
          <p:spPr bwMode="auto">
            <a:xfrm>
              <a:off x="2544" y="3168"/>
              <a:ext cx="43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ru-RU" altLang="ru-RU"/>
            </a:p>
          </p:txBody>
        </p:sp>
      </p:grpSp>
      <p:grpSp>
        <p:nvGrpSpPr>
          <p:cNvPr id="7173" name="Group 23"/>
          <p:cNvGrpSpPr>
            <a:grpSpLocks/>
          </p:cNvGrpSpPr>
          <p:nvPr/>
        </p:nvGrpSpPr>
        <p:grpSpPr bwMode="auto">
          <a:xfrm>
            <a:off x="6324600" y="4191000"/>
            <a:ext cx="1447800" cy="914400"/>
            <a:chOff x="1920" y="3648"/>
            <a:chExt cx="912" cy="576"/>
          </a:xfrm>
        </p:grpSpPr>
        <p:grpSp>
          <p:nvGrpSpPr>
            <p:cNvPr id="7192" name="Group 24"/>
            <p:cNvGrpSpPr>
              <a:grpSpLocks/>
            </p:cNvGrpSpPr>
            <p:nvPr/>
          </p:nvGrpSpPr>
          <p:grpSpPr bwMode="auto">
            <a:xfrm>
              <a:off x="1920" y="3648"/>
              <a:ext cx="912" cy="576"/>
              <a:chOff x="1920" y="3648"/>
              <a:chExt cx="720" cy="540"/>
            </a:xfrm>
          </p:grpSpPr>
          <p:pic>
            <p:nvPicPr>
              <p:cNvPr id="7194" name="Picture 25" descr="f11cadef3bc8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122" r="-60" b="-185"/>
              <a:stretch>
                <a:fillRect/>
              </a:stretch>
            </p:blipFill>
            <p:spPr bwMode="auto">
              <a:xfrm>
                <a:off x="1920" y="3648"/>
                <a:ext cx="72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95" name="Picture 26" descr="Рисунок1фувЫФв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" y="3888"/>
                <a:ext cx="216" cy="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193" name="Text Box 27"/>
            <p:cNvSpPr txBox="1">
              <a:spLocks noChangeArrowheads="1"/>
            </p:cNvSpPr>
            <p:nvPr/>
          </p:nvSpPr>
          <p:spPr bwMode="auto">
            <a:xfrm>
              <a:off x="2112" y="3792"/>
              <a:ext cx="43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ru-RU" altLang="ru-RU"/>
            </a:p>
          </p:txBody>
        </p:sp>
      </p:grpSp>
      <p:sp>
        <p:nvSpPr>
          <p:cNvPr id="7174" name="AutoShape 34"/>
          <p:cNvSpPr>
            <a:spLocks noChangeArrowheads="1"/>
          </p:cNvSpPr>
          <p:nvPr/>
        </p:nvSpPr>
        <p:spPr bwMode="auto">
          <a:xfrm>
            <a:off x="6324600" y="2239963"/>
            <a:ext cx="1752600" cy="762000"/>
          </a:xfrm>
          <a:prstGeom prst="wedgeRoundRectCallout">
            <a:avLst>
              <a:gd name="adj1" fmla="val -74366"/>
              <a:gd name="adj2" fmla="val 104375"/>
              <a:gd name="adj3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/>
              <a:t>а:6=5</a:t>
            </a:r>
          </a:p>
        </p:txBody>
      </p:sp>
      <p:sp>
        <p:nvSpPr>
          <p:cNvPr id="7175" name="AutoShape 3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29600" y="6172200"/>
            <a:ext cx="609600" cy="533400"/>
          </a:xfrm>
          <a:prstGeom prst="actionButtonForwardNex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grpSp>
        <p:nvGrpSpPr>
          <p:cNvPr id="7176" name="Group 36"/>
          <p:cNvGrpSpPr>
            <a:grpSpLocks/>
          </p:cNvGrpSpPr>
          <p:nvPr/>
        </p:nvGrpSpPr>
        <p:grpSpPr bwMode="auto">
          <a:xfrm>
            <a:off x="6243638" y="4251325"/>
            <a:ext cx="1676400" cy="915988"/>
            <a:chOff x="1632" y="2352"/>
            <a:chExt cx="1056" cy="577"/>
          </a:xfrm>
        </p:grpSpPr>
        <p:grpSp>
          <p:nvGrpSpPr>
            <p:cNvPr id="7188" name="Group 37"/>
            <p:cNvGrpSpPr>
              <a:grpSpLocks/>
            </p:cNvGrpSpPr>
            <p:nvPr/>
          </p:nvGrpSpPr>
          <p:grpSpPr bwMode="auto">
            <a:xfrm>
              <a:off x="1632" y="2352"/>
              <a:ext cx="1056" cy="577"/>
              <a:chOff x="1776" y="2448"/>
              <a:chExt cx="912" cy="481"/>
            </a:xfrm>
          </p:grpSpPr>
          <p:pic>
            <p:nvPicPr>
              <p:cNvPr id="7190" name="Picture 38" descr="f11cadef3bc8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-194" b="-60"/>
              <a:stretch>
                <a:fillRect/>
              </a:stretch>
            </p:blipFill>
            <p:spPr bwMode="auto">
              <a:xfrm rot="-3344579">
                <a:off x="1991" y="2233"/>
                <a:ext cx="481" cy="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91" name="Picture 39" descr="Рисунок1фувЫФв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52" y="2736"/>
                <a:ext cx="168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189" name="Text Box 40"/>
            <p:cNvSpPr txBox="1">
              <a:spLocks noChangeArrowheads="1"/>
            </p:cNvSpPr>
            <p:nvPr/>
          </p:nvSpPr>
          <p:spPr bwMode="auto">
            <a:xfrm>
              <a:off x="2016" y="2496"/>
              <a:ext cx="43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ru-RU" altLang="ru-RU"/>
            </a:p>
          </p:txBody>
        </p:sp>
      </p:grpSp>
      <p:grpSp>
        <p:nvGrpSpPr>
          <p:cNvPr id="7177" name="Group 41"/>
          <p:cNvGrpSpPr>
            <a:grpSpLocks/>
          </p:cNvGrpSpPr>
          <p:nvPr/>
        </p:nvGrpSpPr>
        <p:grpSpPr bwMode="auto">
          <a:xfrm rot="-1135939">
            <a:off x="6096000" y="4151313"/>
            <a:ext cx="920750" cy="1219200"/>
            <a:chOff x="672" y="2208"/>
            <a:chExt cx="580" cy="768"/>
          </a:xfrm>
        </p:grpSpPr>
        <p:grpSp>
          <p:nvGrpSpPr>
            <p:cNvPr id="7184" name="Group 42"/>
            <p:cNvGrpSpPr>
              <a:grpSpLocks/>
            </p:cNvGrpSpPr>
            <p:nvPr/>
          </p:nvGrpSpPr>
          <p:grpSpPr bwMode="auto">
            <a:xfrm>
              <a:off x="672" y="2208"/>
              <a:ext cx="580" cy="768"/>
              <a:chOff x="864" y="2448"/>
              <a:chExt cx="532" cy="672"/>
            </a:xfrm>
          </p:grpSpPr>
          <p:pic>
            <p:nvPicPr>
              <p:cNvPr id="7186" name="Picture 43" descr="f11cadef3bc8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6" b="-156"/>
              <a:stretch>
                <a:fillRect/>
              </a:stretch>
            </p:blipFill>
            <p:spPr bwMode="auto">
              <a:xfrm>
                <a:off x="864" y="2448"/>
                <a:ext cx="532" cy="6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87" name="Picture 44" descr="Рисунок1фувЫФв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8" y="2784"/>
                <a:ext cx="192" cy="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185" name="Text Box 45"/>
            <p:cNvSpPr txBox="1">
              <a:spLocks noChangeArrowheads="1"/>
            </p:cNvSpPr>
            <p:nvPr/>
          </p:nvSpPr>
          <p:spPr bwMode="auto">
            <a:xfrm>
              <a:off x="720" y="2496"/>
              <a:ext cx="43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ru-RU" altLang="ru-RU"/>
            </a:p>
          </p:txBody>
        </p:sp>
      </p:grpSp>
      <p:grpSp>
        <p:nvGrpSpPr>
          <p:cNvPr id="12" name="Group 8"/>
          <p:cNvGrpSpPr>
            <a:grpSpLocks/>
          </p:cNvGrpSpPr>
          <p:nvPr/>
        </p:nvGrpSpPr>
        <p:grpSpPr bwMode="auto">
          <a:xfrm>
            <a:off x="1143000" y="4953000"/>
            <a:ext cx="1752600" cy="876300"/>
            <a:chOff x="1248" y="3168"/>
            <a:chExt cx="1104" cy="552"/>
          </a:xfrm>
        </p:grpSpPr>
        <p:grpSp>
          <p:nvGrpSpPr>
            <p:cNvPr id="7180" name="Group 9"/>
            <p:cNvGrpSpPr>
              <a:grpSpLocks/>
            </p:cNvGrpSpPr>
            <p:nvPr/>
          </p:nvGrpSpPr>
          <p:grpSpPr bwMode="auto">
            <a:xfrm>
              <a:off x="1248" y="3168"/>
              <a:ext cx="1104" cy="552"/>
              <a:chOff x="1248" y="3216"/>
              <a:chExt cx="1008" cy="504"/>
            </a:xfrm>
          </p:grpSpPr>
          <p:pic>
            <p:nvPicPr>
              <p:cNvPr id="7182" name="Picture 10" descr="f11cadef3bc8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560" r="87" b="-113"/>
              <a:stretch>
                <a:fillRect/>
              </a:stretch>
            </p:blipFill>
            <p:spPr bwMode="auto">
              <a:xfrm rot="5700548">
                <a:off x="1500" y="2964"/>
                <a:ext cx="504" cy="1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83" name="Picture 11" descr="Рисунок1фувЫФв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8" y="3408"/>
                <a:ext cx="192" cy="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181" name="Text Box 12"/>
            <p:cNvSpPr txBox="1">
              <a:spLocks noChangeArrowheads="1"/>
            </p:cNvSpPr>
            <p:nvPr/>
          </p:nvSpPr>
          <p:spPr bwMode="auto">
            <a:xfrm>
              <a:off x="1536" y="3264"/>
              <a:ext cx="43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ru-RU" sz="2400"/>
                <a:t>30</a:t>
              </a:r>
            </a:p>
          </p:txBody>
        </p:sp>
      </p:grpSp>
      <p:pic>
        <p:nvPicPr>
          <p:cNvPr id="13358" name="gray1105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gray.wav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-457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3472E-18 -2.59259E-6 C 0.01684 -0.02916 0.03386 -0.0581 0.06302 -0.10162 C 0.09219 -0.14514 0.13872 -0.23264 0.175 -0.2618 C 0.21129 -0.29097 0.24098 -0.2824 0.28091 -0.27615 C 0.32084 -0.2699 0.36875 -0.25532 0.41424 -0.22384 C 0.45973 -0.19236 0.53039 -0.10995 0.55365 -0.08726 " pathEditMode="relative" ptsTypes="aaaa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735" fill="hold"/>
                                        <p:tgtEl>
                                          <p:spTgt spid="133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 nodeType="clickPar">
                      <p:stCondLst>
                        <p:cond delay="0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5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650" y="3903663"/>
            <a:ext cx="2773363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743200" y="4378325"/>
            <a:ext cx="1066800" cy="1108075"/>
            <a:chOff x="2928" y="2016"/>
            <a:chExt cx="672" cy="698"/>
          </a:xfrm>
        </p:grpSpPr>
        <p:grpSp>
          <p:nvGrpSpPr>
            <p:cNvPr id="8229" name="Group 9"/>
            <p:cNvGrpSpPr>
              <a:grpSpLocks/>
            </p:cNvGrpSpPr>
            <p:nvPr/>
          </p:nvGrpSpPr>
          <p:grpSpPr bwMode="auto">
            <a:xfrm>
              <a:off x="2928" y="2016"/>
              <a:ext cx="672" cy="698"/>
              <a:chOff x="2976" y="2112"/>
              <a:chExt cx="624" cy="602"/>
            </a:xfrm>
          </p:grpSpPr>
          <p:pic>
            <p:nvPicPr>
              <p:cNvPr id="8231" name="Picture 10" descr="f11cadef3bc8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25" b="180"/>
              <a:stretch>
                <a:fillRect/>
              </a:stretch>
            </p:blipFill>
            <p:spPr bwMode="auto">
              <a:xfrm>
                <a:off x="2976" y="2112"/>
                <a:ext cx="624" cy="6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32" name="Picture 11" descr="Рисунок1фувЫФв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" y="2400"/>
                <a:ext cx="216" cy="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230" name="Text Box 12"/>
            <p:cNvSpPr txBox="1">
              <a:spLocks noChangeArrowheads="1"/>
            </p:cNvSpPr>
            <p:nvPr/>
          </p:nvSpPr>
          <p:spPr bwMode="auto">
            <a:xfrm>
              <a:off x="2976" y="2208"/>
              <a:ext cx="57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ru-RU" sz="2400"/>
                <a:t>214</a:t>
              </a:r>
            </a:p>
          </p:txBody>
        </p:sp>
      </p:grpSp>
      <p:grpSp>
        <p:nvGrpSpPr>
          <p:cNvPr id="8196" name="Group 13"/>
          <p:cNvGrpSpPr>
            <a:grpSpLocks/>
          </p:cNvGrpSpPr>
          <p:nvPr/>
        </p:nvGrpSpPr>
        <p:grpSpPr bwMode="auto">
          <a:xfrm>
            <a:off x="6172200" y="3962400"/>
            <a:ext cx="1295400" cy="1143000"/>
            <a:chOff x="2304" y="2976"/>
            <a:chExt cx="816" cy="720"/>
          </a:xfrm>
        </p:grpSpPr>
        <p:grpSp>
          <p:nvGrpSpPr>
            <p:cNvPr id="8225" name="Group 14"/>
            <p:cNvGrpSpPr>
              <a:grpSpLocks/>
            </p:cNvGrpSpPr>
            <p:nvPr/>
          </p:nvGrpSpPr>
          <p:grpSpPr bwMode="auto">
            <a:xfrm>
              <a:off x="2304" y="2976"/>
              <a:ext cx="816" cy="720"/>
              <a:chOff x="2640" y="2976"/>
              <a:chExt cx="720" cy="630"/>
            </a:xfrm>
          </p:grpSpPr>
          <p:pic>
            <p:nvPicPr>
              <p:cNvPr id="8227" name="Picture 15" descr="f11cadef3bc8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2" b="-47"/>
              <a:stretch>
                <a:fillRect/>
              </a:stretch>
            </p:blipFill>
            <p:spPr bwMode="auto">
              <a:xfrm>
                <a:off x="2640" y="2976"/>
                <a:ext cx="720" cy="6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28" name="Picture 16" descr="Рисунок1фувЫФв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76" y="3216"/>
                <a:ext cx="192" cy="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226" name="Text Box 17"/>
            <p:cNvSpPr txBox="1">
              <a:spLocks noChangeArrowheads="1"/>
            </p:cNvSpPr>
            <p:nvPr/>
          </p:nvSpPr>
          <p:spPr bwMode="auto">
            <a:xfrm>
              <a:off x="2544" y="3168"/>
              <a:ext cx="43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ru-RU" altLang="ru-RU"/>
            </a:p>
          </p:txBody>
        </p:sp>
      </p:grpSp>
      <p:grpSp>
        <p:nvGrpSpPr>
          <p:cNvPr id="8197" name="Group 18"/>
          <p:cNvGrpSpPr>
            <a:grpSpLocks/>
          </p:cNvGrpSpPr>
          <p:nvPr/>
        </p:nvGrpSpPr>
        <p:grpSpPr bwMode="auto">
          <a:xfrm>
            <a:off x="6324600" y="4191000"/>
            <a:ext cx="1447800" cy="914400"/>
            <a:chOff x="1920" y="3648"/>
            <a:chExt cx="912" cy="576"/>
          </a:xfrm>
        </p:grpSpPr>
        <p:grpSp>
          <p:nvGrpSpPr>
            <p:cNvPr id="8221" name="Group 19"/>
            <p:cNvGrpSpPr>
              <a:grpSpLocks/>
            </p:cNvGrpSpPr>
            <p:nvPr/>
          </p:nvGrpSpPr>
          <p:grpSpPr bwMode="auto">
            <a:xfrm>
              <a:off x="1920" y="3648"/>
              <a:ext cx="912" cy="576"/>
              <a:chOff x="1920" y="3648"/>
              <a:chExt cx="720" cy="540"/>
            </a:xfrm>
          </p:grpSpPr>
          <p:pic>
            <p:nvPicPr>
              <p:cNvPr id="8223" name="Picture 20" descr="f11cadef3bc8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122" r="-60" b="-185"/>
              <a:stretch>
                <a:fillRect/>
              </a:stretch>
            </p:blipFill>
            <p:spPr bwMode="auto">
              <a:xfrm>
                <a:off x="1920" y="3648"/>
                <a:ext cx="72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24" name="Picture 21" descr="Рисунок1фувЫФв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" y="3888"/>
                <a:ext cx="216" cy="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222" name="Text Box 22"/>
            <p:cNvSpPr txBox="1">
              <a:spLocks noChangeArrowheads="1"/>
            </p:cNvSpPr>
            <p:nvPr/>
          </p:nvSpPr>
          <p:spPr bwMode="auto">
            <a:xfrm>
              <a:off x="2112" y="3792"/>
              <a:ext cx="43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ru-RU" altLang="ru-RU"/>
            </a:p>
          </p:txBody>
        </p:sp>
      </p:grpSp>
      <p:grpSp>
        <p:nvGrpSpPr>
          <p:cNvPr id="8" name="Group 23"/>
          <p:cNvGrpSpPr>
            <a:grpSpLocks/>
          </p:cNvGrpSpPr>
          <p:nvPr/>
        </p:nvGrpSpPr>
        <p:grpSpPr bwMode="auto">
          <a:xfrm>
            <a:off x="4419600" y="5410200"/>
            <a:ext cx="1219200" cy="990600"/>
            <a:chOff x="3264" y="3552"/>
            <a:chExt cx="768" cy="624"/>
          </a:xfrm>
        </p:grpSpPr>
        <p:grpSp>
          <p:nvGrpSpPr>
            <p:cNvPr id="8217" name="Group 24"/>
            <p:cNvGrpSpPr>
              <a:grpSpLocks/>
            </p:cNvGrpSpPr>
            <p:nvPr/>
          </p:nvGrpSpPr>
          <p:grpSpPr bwMode="auto">
            <a:xfrm>
              <a:off x="3264" y="3552"/>
              <a:ext cx="768" cy="624"/>
              <a:chOff x="3312" y="3552"/>
              <a:chExt cx="720" cy="608"/>
            </a:xfrm>
          </p:grpSpPr>
          <p:pic>
            <p:nvPicPr>
              <p:cNvPr id="8219" name="Picture 25" descr="f11cadef3bc8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-95" b="-69"/>
              <a:stretch>
                <a:fillRect/>
              </a:stretch>
            </p:blipFill>
            <p:spPr bwMode="auto">
              <a:xfrm rot="4651975">
                <a:off x="3368" y="3496"/>
                <a:ext cx="608" cy="7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20" name="Picture 26" descr="Рисунок1фувЫФв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56" y="3888"/>
                <a:ext cx="24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218" name="Text Box 27"/>
            <p:cNvSpPr txBox="1">
              <a:spLocks noChangeArrowheads="1"/>
            </p:cNvSpPr>
            <p:nvPr/>
          </p:nvSpPr>
          <p:spPr bwMode="auto">
            <a:xfrm>
              <a:off x="3264" y="3696"/>
              <a:ext cx="62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ru-RU" altLang="ru-RU" sz="2400"/>
                <a:t>100</a:t>
              </a:r>
            </a:p>
          </p:txBody>
        </p:sp>
      </p:grpSp>
      <p:sp>
        <p:nvSpPr>
          <p:cNvPr id="8199" name="AutoShape 29"/>
          <p:cNvSpPr>
            <a:spLocks noChangeArrowheads="1"/>
          </p:cNvSpPr>
          <p:nvPr/>
        </p:nvSpPr>
        <p:spPr bwMode="auto">
          <a:xfrm>
            <a:off x="6408738" y="2225675"/>
            <a:ext cx="2430462" cy="1279525"/>
          </a:xfrm>
          <a:prstGeom prst="wedgeRoundRectCallout">
            <a:avLst>
              <a:gd name="adj1" fmla="val -83088"/>
              <a:gd name="adj2" fmla="val 65051"/>
              <a:gd name="adj3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20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/>
              <a:t>414-(х+114)=200</a:t>
            </a:r>
          </a:p>
        </p:txBody>
      </p:sp>
      <p:sp>
        <p:nvSpPr>
          <p:cNvPr id="8200" name="AutoShape 30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29600" y="6172200"/>
            <a:ext cx="609600" cy="533400"/>
          </a:xfrm>
          <a:prstGeom prst="actionButtonForwardNex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grpSp>
        <p:nvGrpSpPr>
          <p:cNvPr id="8201" name="Group 31"/>
          <p:cNvGrpSpPr>
            <a:grpSpLocks/>
          </p:cNvGrpSpPr>
          <p:nvPr/>
        </p:nvGrpSpPr>
        <p:grpSpPr bwMode="auto">
          <a:xfrm>
            <a:off x="5943600" y="4343400"/>
            <a:ext cx="1676400" cy="915988"/>
            <a:chOff x="1632" y="2352"/>
            <a:chExt cx="1056" cy="577"/>
          </a:xfrm>
        </p:grpSpPr>
        <p:grpSp>
          <p:nvGrpSpPr>
            <p:cNvPr id="8213" name="Group 32"/>
            <p:cNvGrpSpPr>
              <a:grpSpLocks/>
            </p:cNvGrpSpPr>
            <p:nvPr/>
          </p:nvGrpSpPr>
          <p:grpSpPr bwMode="auto">
            <a:xfrm>
              <a:off x="1632" y="2352"/>
              <a:ext cx="1056" cy="577"/>
              <a:chOff x="1776" y="2448"/>
              <a:chExt cx="912" cy="481"/>
            </a:xfrm>
          </p:grpSpPr>
          <p:pic>
            <p:nvPicPr>
              <p:cNvPr id="8215" name="Picture 33" descr="f11cadef3bc8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-194" b="-60"/>
              <a:stretch>
                <a:fillRect/>
              </a:stretch>
            </p:blipFill>
            <p:spPr bwMode="auto">
              <a:xfrm rot="-3344579">
                <a:off x="1991" y="2233"/>
                <a:ext cx="481" cy="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16" name="Picture 34" descr="Рисунок1фувЫФв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52" y="2736"/>
                <a:ext cx="168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214" name="Text Box 35"/>
            <p:cNvSpPr txBox="1">
              <a:spLocks noChangeArrowheads="1"/>
            </p:cNvSpPr>
            <p:nvPr/>
          </p:nvSpPr>
          <p:spPr bwMode="auto">
            <a:xfrm>
              <a:off x="2016" y="2496"/>
              <a:ext cx="43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ru-RU" altLang="ru-RU"/>
            </a:p>
          </p:txBody>
        </p:sp>
      </p:grpSp>
      <p:grpSp>
        <p:nvGrpSpPr>
          <p:cNvPr id="8202" name="Group 36"/>
          <p:cNvGrpSpPr>
            <a:grpSpLocks/>
          </p:cNvGrpSpPr>
          <p:nvPr/>
        </p:nvGrpSpPr>
        <p:grpSpPr bwMode="auto">
          <a:xfrm>
            <a:off x="6092825" y="4164013"/>
            <a:ext cx="920750" cy="1219200"/>
            <a:chOff x="672" y="2208"/>
            <a:chExt cx="580" cy="768"/>
          </a:xfrm>
        </p:grpSpPr>
        <p:grpSp>
          <p:nvGrpSpPr>
            <p:cNvPr id="8209" name="Group 37"/>
            <p:cNvGrpSpPr>
              <a:grpSpLocks/>
            </p:cNvGrpSpPr>
            <p:nvPr/>
          </p:nvGrpSpPr>
          <p:grpSpPr bwMode="auto">
            <a:xfrm>
              <a:off x="672" y="2208"/>
              <a:ext cx="580" cy="768"/>
              <a:chOff x="864" y="2448"/>
              <a:chExt cx="532" cy="672"/>
            </a:xfrm>
          </p:grpSpPr>
          <p:pic>
            <p:nvPicPr>
              <p:cNvPr id="8211" name="Picture 38" descr="f11cadef3bc8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6" b="-156"/>
              <a:stretch>
                <a:fillRect/>
              </a:stretch>
            </p:blipFill>
            <p:spPr bwMode="auto">
              <a:xfrm>
                <a:off x="864" y="2448"/>
                <a:ext cx="532" cy="6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12" name="Picture 39" descr="Рисунок1фувЫФв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8" y="2784"/>
                <a:ext cx="192" cy="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210" name="Text Box 40"/>
            <p:cNvSpPr txBox="1">
              <a:spLocks noChangeArrowheads="1"/>
            </p:cNvSpPr>
            <p:nvPr/>
          </p:nvSpPr>
          <p:spPr bwMode="auto">
            <a:xfrm>
              <a:off x="720" y="2496"/>
              <a:ext cx="43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ru-RU" altLang="ru-RU"/>
            </a:p>
          </p:txBody>
        </p:sp>
      </p:grpSp>
      <p:grpSp>
        <p:nvGrpSpPr>
          <p:cNvPr id="8203" name="Group 41"/>
          <p:cNvGrpSpPr>
            <a:grpSpLocks/>
          </p:cNvGrpSpPr>
          <p:nvPr/>
        </p:nvGrpSpPr>
        <p:grpSpPr bwMode="auto">
          <a:xfrm>
            <a:off x="7048500" y="4557713"/>
            <a:ext cx="1752600" cy="876300"/>
            <a:chOff x="1248" y="3168"/>
            <a:chExt cx="1104" cy="552"/>
          </a:xfrm>
        </p:grpSpPr>
        <p:grpSp>
          <p:nvGrpSpPr>
            <p:cNvPr id="8205" name="Group 42"/>
            <p:cNvGrpSpPr>
              <a:grpSpLocks/>
            </p:cNvGrpSpPr>
            <p:nvPr/>
          </p:nvGrpSpPr>
          <p:grpSpPr bwMode="auto">
            <a:xfrm>
              <a:off x="1248" y="3168"/>
              <a:ext cx="1104" cy="552"/>
              <a:chOff x="1248" y="3216"/>
              <a:chExt cx="1008" cy="504"/>
            </a:xfrm>
          </p:grpSpPr>
          <p:pic>
            <p:nvPicPr>
              <p:cNvPr id="8207" name="Picture 43" descr="f11cadef3bc8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560" r="87" b="-113"/>
              <a:stretch>
                <a:fillRect/>
              </a:stretch>
            </p:blipFill>
            <p:spPr bwMode="auto">
              <a:xfrm rot="5700548">
                <a:off x="1500" y="2964"/>
                <a:ext cx="504" cy="1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08" name="Picture 44" descr="Рисунок1фувЫФв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8" y="3408"/>
                <a:ext cx="192" cy="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206" name="Text Box 45"/>
            <p:cNvSpPr txBox="1">
              <a:spLocks noChangeArrowheads="1"/>
            </p:cNvSpPr>
            <p:nvPr/>
          </p:nvSpPr>
          <p:spPr bwMode="auto">
            <a:xfrm>
              <a:off x="1536" y="3264"/>
              <a:ext cx="43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ru-RU" altLang="ru-RU"/>
            </a:p>
          </p:txBody>
        </p:sp>
      </p:grpSp>
      <p:pic>
        <p:nvPicPr>
          <p:cNvPr id="14382" name="oran1120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orange.wav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28600"/>
            <a:ext cx="838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7 C 0.01111 -0.07315 0.0224 -0.1463 0.03455 -0.19838 C 0.0467 -0.25046 0.05573 -0.29259 0.07257 -0.31273 C 0.08941 -0.33287 0.11615 -0.33426 0.13577 -0.31898 C 0.15538 -0.3037 0.18125 -0.23704 0.19045 -0.2206 " pathEditMode="relative" ptsTypes="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045" fill="hold"/>
                                        <p:tgtEl>
                                          <p:spTgt spid="143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 nodeType="clickPar">
                      <p:stCondLst>
                        <p:cond delay="0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38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324350"/>
            <a:ext cx="2773363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28600" y="5486400"/>
            <a:ext cx="1371600" cy="1143000"/>
            <a:chOff x="576" y="3504"/>
            <a:chExt cx="864" cy="720"/>
          </a:xfrm>
        </p:grpSpPr>
        <p:grpSp>
          <p:nvGrpSpPr>
            <p:cNvPr id="9258" name="Group 4"/>
            <p:cNvGrpSpPr>
              <a:grpSpLocks/>
            </p:cNvGrpSpPr>
            <p:nvPr/>
          </p:nvGrpSpPr>
          <p:grpSpPr bwMode="auto">
            <a:xfrm>
              <a:off x="576" y="3504"/>
              <a:ext cx="864" cy="720"/>
              <a:chOff x="576" y="3504"/>
              <a:chExt cx="816" cy="684"/>
            </a:xfrm>
          </p:grpSpPr>
          <p:pic>
            <p:nvPicPr>
              <p:cNvPr id="9260" name="Picture 5" descr="f11cadef3bc8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-3732" b="-41"/>
              <a:stretch>
                <a:fillRect/>
              </a:stretch>
            </p:blipFill>
            <p:spPr bwMode="auto">
              <a:xfrm>
                <a:off x="576" y="3504"/>
                <a:ext cx="816" cy="6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61" name="Picture 6" descr="Рисунок1фувЫФв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" y="3744"/>
                <a:ext cx="192" cy="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259" name="Text Box 7"/>
            <p:cNvSpPr txBox="1">
              <a:spLocks noChangeArrowheads="1"/>
            </p:cNvSpPr>
            <p:nvPr/>
          </p:nvSpPr>
          <p:spPr bwMode="auto">
            <a:xfrm>
              <a:off x="720" y="3744"/>
              <a:ext cx="62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ru-RU" sz="2400"/>
                <a:t>728</a:t>
              </a:r>
            </a:p>
          </p:txBody>
        </p:sp>
      </p:grpSp>
      <p:grpSp>
        <p:nvGrpSpPr>
          <p:cNvPr id="9220" name="Group 13"/>
          <p:cNvGrpSpPr>
            <a:grpSpLocks/>
          </p:cNvGrpSpPr>
          <p:nvPr/>
        </p:nvGrpSpPr>
        <p:grpSpPr bwMode="auto">
          <a:xfrm>
            <a:off x="6172200" y="3962400"/>
            <a:ext cx="1295400" cy="1143000"/>
            <a:chOff x="2304" y="2976"/>
            <a:chExt cx="816" cy="720"/>
          </a:xfrm>
        </p:grpSpPr>
        <p:grpSp>
          <p:nvGrpSpPr>
            <p:cNvPr id="9254" name="Group 14"/>
            <p:cNvGrpSpPr>
              <a:grpSpLocks/>
            </p:cNvGrpSpPr>
            <p:nvPr/>
          </p:nvGrpSpPr>
          <p:grpSpPr bwMode="auto">
            <a:xfrm>
              <a:off x="2304" y="2976"/>
              <a:ext cx="816" cy="720"/>
              <a:chOff x="2640" y="2976"/>
              <a:chExt cx="720" cy="630"/>
            </a:xfrm>
          </p:grpSpPr>
          <p:pic>
            <p:nvPicPr>
              <p:cNvPr id="9256" name="Picture 15" descr="f11cadef3bc8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2" b="-47"/>
              <a:stretch>
                <a:fillRect/>
              </a:stretch>
            </p:blipFill>
            <p:spPr bwMode="auto">
              <a:xfrm>
                <a:off x="2640" y="2976"/>
                <a:ext cx="720" cy="6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57" name="Picture 16" descr="Рисунок1фувЫФв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76" y="3216"/>
                <a:ext cx="192" cy="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255" name="Text Box 17"/>
            <p:cNvSpPr txBox="1">
              <a:spLocks noChangeArrowheads="1"/>
            </p:cNvSpPr>
            <p:nvPr/>
          </p:nvSpPr>
          <p:spPr bwMode="auto">
            <a:xfrm>
              <a:off x="2544" y="3168"/>
              <a:ext cx="43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ru-RU" altLang="ru-RU"/>
            </a:p>
          </p:txBody>
        </p:sp>
      </p:grpSp>
      <p:grpSp>
        <p:nvGrpSpPr>
          <p:cNvPr id="9221" name="Group 18"/>
          <p:cNvGrpSpPr>
            <a:grpSpLocks/>
          </p:cNvGrpSpPr>
          <p:nvPr/>
        </p:nvGrpSpPr>
        <p:grpSpPr bwMode="auto">
          <a:xfrm>
            <a:off x="6324600" y="4191000"/>
            <a:ext cx="1447800" cy="914400"/>
            <a:chOff x="1920" y="3648"/>
            <a:chExt cx="912" cy="576"/>
          </a:xfrm>
        </p:grpSpPr>
        <p:grpSp>
          <p:nvGrpSpPr>
            <p:cNvPr id="9250" name="Group 19"/>
            <p:cNvGrpSpPr>
              <a:grpSpLocks/>
            </p:cNvGrpSpPr>
            <p:nvPr/>
          </p:nvGrpSpPr>
          <p:grpSpPr bwMode="auto">
            <a:xfrm>
              <a:off x="1920" y="3648"/>
              <a:ext cx="912" cy="576"/>
              <a:chOff x="1920" y="3648"/>
              <a:chExt cx="720" cy="540"/>
            </a:xfrm>
          </p:grpSpPr>
          <p:pic>
            <p:nvPicPr>
              <p:cNvPr id="9252" name="Picture 20" descr="f11cadef3bc8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122" r="-60" b="-185"/>
              <a:stretch>
                <a:fillRect/>
              </a:stretch>
            </p:blipFill>
            <p:spPr bwMode="auto">
              <a:xfrm>
                <a:off x="1920" y="3648"/>
                <a:ext cx="72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53" name="Picture 21" descr="Рисунок1фувЫФв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" y="3888"/>
                <a:ext cx="216" cy="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251" name="Text Box 22"/>
            <p:cNvSpPr txBox="1">
              <a:spLocks noChangeArrowheads="1"/>
            </p:cNvSpPr>
            <p:nvPr/>
          </p:nvSpPr>
          <p:spPr bwMode="auto">
            <a:xfrm>
              <a:off x="2112" y="3792"/>
              <a:ext cx="43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ru-RU" altLang="ru-RU"/>
            </a:p>
          </p:txBody>
        </p:sp>
      </p:grpSp>
      <p:grpSp>
        <p:nvGrpSpPr>
          <p:cNvPr id="9222" name="Group 23"/>
          <p:cNvGrpSpPr>
            <a:grpSpLocks/>
          </p:cNvGrpSpPr>
          <p:nvPr/>
        </p:nvGrpSpPr>
        <p:grpSpPr bwMode="auto">
          <a:xfrm>
            <a:off x="6172200" y="4160838"/>
            <a:ext cx="1219200" cy="1477962"/>
            <a:chOff x="3264" y="3696"/>
            <a:chExt cx="768" cy="931"/>
          </a:xfrm>
        </p:grpSpPr>
        <p:grpSp>
          <p:nvGrpSpPr>
            <p:cNvPr id="9246" name="Group 24"/>
            <p:cNvGrpSpPr>
              <a:grpSpLocks/>
            </p:cNvGrpSpPr>
            <p:nvPr/>
          </p:nvGrpSpPr>
          <p:grpSpPr bwMode="auto">
            <a:xfrm>
              <a:off x="3264" y="3891"/>
              <a:ext cx="768" cy="736"/>
              <a:chOff x="3312" y="3888"/>
              <a:chExt cx="720" cy="718"/>
            </a:xfrm>
          </p:grpSpPr>
          <p:pic>
            <p:nvPicPr>
              <p:cNvPr id="9248" name="Picture 25" descr="f11cadef3bc8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-95" b="-69"/>
              <a:stretch>
                <a:fillRect/>
              </a:stretch>
            </p:blipFill>
            <p:spPr bwMode="auto">
              <a:xfrm rot="4651975">
                <a:off x="3368" y="3942"/>
                <a:ext cx="608" cy="7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49" name="Picture 26" descr="Рисунок1фувЫФв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56" y="3888"/>
                <a:ext cx="24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247" name="Text Box 27"/>
            <p:cNvSpPr txBox="1">
              <a:spLocks noChangeArrowheads="1"/>
            </p:cNvSpPr>
            <p:nvPr/>
          </p:nvSpPr>
          <p:spPr bwMode="auto">
            <a:xfrm>
              <a:off x="3456" y="3696"/>
              <a:ext cx="43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ru-RU" altLang="ru-RU"/>
            </a:p>
          </p:txBody>
        </p:sp>
      </p:grpSp>
      <p:sp>
        <p:nvSpPr>
          <p:cNvPr id="9223" name="AutoShape 29"/>
          <p:cNvSpPr>
            <a:spLocks noChangeArrowheads="1"/>
          </p:cNvSpPr>
          <p:nvPr/>
        </p:nvSpPr>
        <p:spPr bwMode="auto">
          <a:xfrm>
            <a:off x="6172200" y="2057400"/>
            <a:ext cx="2057400" cy="762000"/>
          </a:xfrm>
          <a:prstGeom prst="wedgeRoundRectCallout">
            <a:avLst>
              <a:gd name="adj1" fmla="val -74366"/>
              <a:gd name="adj2" fmla="val 104375"/>
              <a:gd name="adj3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itchFamily="18" charset="0"/>
                <a:cs typeface="Times New Roman" pitchFamily="18" charset="0"/>
              </a:rPr>
              <a:t>735-7-2</a:t>
            </a:r>
          </a:p>
        </p:txBody>
      </p:sp>
      <p:sp>
        <p:nvSpPr>
          <p:cNvPr id="9224" name="AutoShape 30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29600" y="6172200"/>
            <a:ext cx="609600" cy="533400"/>
          </a:xfrm>
          <a:prstGeom prst="actionButtonForwardNex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grpSp>
        <p:nvGrpSpPr>
          <p:cNvPr id="9225" name="Group 31"/>
          <p:cNvGrpSpPr>
            <a:grpSpLocks/>
          </p:cNvGrpSpPr>
          <p:nvPr/>
        </p:nvGrpSpPr>
        <p:grpSpPr bwMode="auto">
          <a:xfrm>
            <a:off x="6858000" y="4570413"/>
            <a:ext cx="1676400" cy="915987"/>
            <a:chOff x="1632" y="2352"/>
            <a:chExt cx="1056" cy="577"/>
          </a:xfrm>
        </p:grpSpPr>
        <p:grpSp>
          <p:nvGrpSpPr>
            <p:cNvPr id="9242" name="Group 32"/>
            <p:cNvGrpSpPr>
              <a:grpSpLocks/>
            </p:cNvGrpSpPr>
            <p:nvPr/>
          </p:nvGrpSpPr>
          <p:grpSpPr bwMode="auto">
            <a:xfrm>
              <a:off x="1632" y="2352"/>
              <a:ext cx="1056" cy="577"/>
              <a:chOff x="1776" y="2448"/>
              <a:chExt cx="912" cy="481"/>
            </a:xfrm>
          </p:grpSpPr>
          <p:pic>
            <p:nvPicPr>
              <p:cNvPr id="9244" name="Picture 33" descr="f11cadef3bc8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-194" b="-60"/>
              <a:stretch>
                <a:fillRect/>
              </a:stretch>
            </p:blipFill>
            <p:spPr bwMode="auto">
              <a:xfrm rot="-3344579">
                <a:off x="1991" y="2233"/>
                <a:ext cx="481" cy="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45" name="Picture 34" descr="Рисунок1фувЫФв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52" y="2736"/>
                <a:ext cx="168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243" name="Text Box 35"/>
            <p:cNvSpPr txBox="1">
              <a:spLocks noChangeArrowheads="1"/>
            </p:cNvSpPr>
            <p:nvPr/>
          </p:nvSpPr>
          <p:spPr bwMode="auto">
            <a:xfrm>
              <a:off x="2016" y="2496"/>
              <a:ext cx="43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ru-RU" altLang="ru-RU"/>
            </a:p>
          </p:txBody>
        </p:sp>
      </p:grpSp>
      <p:grpSp>
        <p:nvGrpSpPr>
          <p:cNvPr id="9226" name="Group 36"/>
          <p:cNvGrpSpPr>
            <a:grpSpLocks/>
          </p:cNvGrpSpPr>
          <p:nvPr/>
        </p:nvGrpSpPr>
        <p:grpSpPr bwMode="auto">
          <a:xfrm>
            <a:off x="7162800" y="4572000"/>
            <a:ext cx="920750" cy="1219200"/>
            <a:chOff x="672" y="2256"/>
            <a:chExt cx="580" cy="768"/>
          </a:xfrm>
        </p:grpSpPr>
        <p:grpSp>
          <p:nvGrpSpPr>
            <p:cNvPr id="9238" name="Group 37"/>
            <p:cNvGrpSpPr>
              <a:grpSpLocks/>
            </p:cNvGrpSpPr>
            <p:nvPr/>
          </p:nvGrpSpPr>
          <p:grpSpPr bwMode="auto">
            <a:xfrm>
              <a:off x="672" y="2256"/>
              <a:ext cx="580" cy="768"/>
              <a:chOff x="864" y="2490"/>
              <a:chExt cx="532" cy="672"/>
            </a:xfrm>
          </p:grpSpPr>
          <p:pic>
            <p:nvPicPr>
              <p:cNvPr id="9240" name="Picture 38" descr="f11cadef3bc8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6" b="-156"/>
              <a:stretch>
                <a:fillRect/>
              </a:stretch>
            </p:blipFill>
            <p:spPr bwMode="auto">
              <a:xfrm>
                <a:off x="864" y="2490"/>
                <a:ext cx="532" cy="6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41" name="Picture 39" descr="Рисунок1фувЫФв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8" y="2784"/>
                <a:ext cx="192" cy="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239" name="Text Box 40"/>
            <p:cNvSpPr txBox="1">
              <a:spLocks noChangeArrowheads="1"/>
            </p:cNvSpPr>
            <p:nvPr/>
          </p:nvSpPr>
          <p:spPr bwMode="auto">
            <a:xfrm>
              <a:off x="720" y="2496"/>
              <a:ext cx="43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ru-RU" altLang="ru-RU"/>
            </a:p>
          </p:txBody>
        </p:sp>
      </p:grpSp>
      <p:grpSp>
        <p:nvGrpSpPr>
          <p:cNvPr id="9227" name="Group 41"/>
          <p:cNvGrpSpPr>
            <a:grpSpLocks/>
          </p:cNvGrpSpPr>
          <p:nvPr/>
        </p:nvGrpSpPr>
        <p:grpSpPr bwMode="auto">
          <a:xfrm>
            <a:off x="6027738" y="4991100"/>
            <a:ext cx="1752600" cy="876300"/>
            <a:chOff x="1248" y="3168"/>
            <a:chExt cx="1104" cy="552"/>
          </a:xfrm>
        </p:grpSpPr>
        <p:grpSp>
          <p:nvGrpSpPr>
            <p:cNvPr id="9234" name="Group 42"/>
            <p:cNvGrpSpPr>
              <a:grpSpLocks/>
            </p:cNvGrpSpPr>
            <p:nvPr/>
          </p:nvGrpSpPr>
          <p:grpSpPr bwMode="auto">
            <a:xfrm>
              <a:off x="1248" y="3168"/>
              <a:ext cx="1104" cy="552"/>
              <a:chOff x="1248" y="3216"/>
              <a:chExt cx="1008" cy="504"/>
            </a:xfrm>
          </p:grpSpPr>
          <p:pic>
            <p:nvPicPr>
              <p:cNvPr id="9236" name="Picture 43" descr="f11cadef3bc8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560" r="87" b="-113"/>
              <a:stretch>
                <a:fillRect/>
              </a:stretch>
            </p:blipFill>
            <p:spPr bwMode="auto">
              <a:xfrm rot="5700548">
                <a:off x="1500" y="2964"/>
                <a:ext cx="504" cy="1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37" name="Picture 44" descr="Рисунок1фувЫФв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8" y="3408"/>
                <a:ext cx="192" cy="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235" name="Text Box 45"/>
            <p:cNvSpPr txBox="1">
              <a:spLocks noChangeArrowheads="1"/>
            </p:cNvSpPr>
            <p:nvPr/>
          </p:nvSpPr>
          <p:spPr bwMode="auto">
            <a:xfrm>
              <a:off x="1536" y="3264"/>
              <a:ext cx="43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ru-RU" altLang="ru-RU"/>
            </a:p>
          </p:txBody>
        </p:sp>
      </p:grpSp>
      <p:grpSp>
        <p:nvGrpSpPr>
          <p:cNvPr id="16" name="Group 8"/>
          <p:cNvGrpSpPr>
            <a:grpSpLocks/>
          </p:cNvGrpSpPr>
          <p:nvPr/>
        </p:nvGrpSpPr>
        <p:grpSpPr bwMode="auto">
          <a:xfrm>
            <a:off x="3657600" y="4648200"/>
            <a:ext cx="1066800" cy="1108075"/>
            <a:chOff x="2928" y="1898"/>
            <a:chExt cx="672" cy="698"/>
          </a:xfrm>
        </p:grpSpPr>
        <p:grpSp>
          <p:nvGrpSpPr>
            <p:cNvPr id="9230" name="Group 9"/>
            <p:cNvGrpSpPr>
              <a:grpSpLocks/>
            </p:cNvGrpSpPr>
            <p:nvPr/>
          </p:nvGrpSpPr>
          <p:grpSpPr bwMode="auto">
            <a:xfrm>
              <a:off x="2928" y="1898"/>
              <a:ext cx="672" cy="698"/>
              <a:chOff x="2976" y="2011"/>
              <a:chExt cx="624" cy="602"/>
            </a:xfrm>
          </p:grpSpPr>
          <p:pic>
            <p:nvPicPr>
              <p:cNvPr id="9232" name="Picture 10" descr="f11cadef3bc8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25" b="180"/>
              <a:stretch>
                <a:fillRect/>
              </a:stretch>
            </p:blipFill>
            <p:spPr bwMode="auto">
              <a:xfrm>
                <a:off x="2976" y="2011"/>
                <a:ext cx="624" cy="6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33" name="Picture 11" descr="Рисунок1фувЫФв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" y="2400"/>
                <a:ext cx="216" cy="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231" name="Text Box 12"/>
            <p:cNvSpPr txBox="1">
              <a:spLocks noChangeArrowheads="1"/>
            </p:cNvSpPr>
            <p:nvPr/>
          </p:nvSpPr>
          <p:spPr bwMode="auto">
            <a:xfrm>
              <a:off x="2976" y="2138"/>
              <a:ext cx="52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ru-RU" sz="2400"/>
                <a:t>726</a:t>
              </a:r>
            </a:p>
          </p:txBody>
        </p:sp>
      </p:grpSp>
      <p:pic>
        <p:nvPicPr>
          <p:cNvPr id="15406" name="dark1152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darkblue.wav"/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7620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5.18519E-6 C 0.00868 -0.03311 0.01736 -0.06598 0.04271 -0.09214 C 0.06805 -0.11829 0.12483 -0.15487 0.15226 -0.15718 C 0.17969 -0.1595 0.1908 -0.1301 0.20712 -0.10649 C 0.22344 -0.08288 0.24288 -0.03103 0.25 -0.01598 " pathEditMode="relative" ptsTypes="aaaaA">
                                      <p:cBhvr>
                                        <p:cTn id="1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498" fill="hold"/>
                                        <p:tgtEl>
                                          <p:spTgt spid="154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40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814888"/>
            <a:ext cx="2768600" cy="246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260707">
            <a:off x="7699375" y="4762500"/>
            <a:ext cx="144462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888" y="4568825"/>
            <a:ext cx="1292225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950" y="4449763"/>
            <a:ext cx="1408113" cy="159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84007">
            <a:off x="5970587" y="5132388"/>
            <a:ext cx="144462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3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6938" y="6300788"/>
            <a:ext cx="622300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MS900082187[1].mid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7150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Овальная выноска 1"/>
          <p:cNvSpPr/>
          <p:nvPr/>
        </p:nvSpPr>
        <p:spPr bwMode="auto">
          <a:xfrm>
            <a:off x="0" y="-76200"/>
            <a:ext cx="3124200" cy="2819400"/>
          </a:xfrm>
          <a:prstGeom prst="wedgeEllipseCallout">
            <a:avLst>
              <a:gd name="adj1" fmla="val 64580"/>
              <a:gd name="adj2" fmla="val 61057"/>
            </a:avLst>
          </a:prstGeom>
          <a:solidFill>
            <a:srgbClr val="99FF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ru-RU" sz="3200" i="1" dirty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Молодец!</a:t>
            </a:r>
          </a:p>
          <a:p>
            <a:pPr algn="ctr">
              <a:defRPr/>
            </a:pPr>
            <a:r>
              <a:rPr lang="ru-RU" i="1" dirty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Мы собрали самые красивые камушки!</a:t>
            </a:r>
          </a:p>
        </p:txBody>
      </p:sp>
      <p:pic>
        <p:nvPicPr>
          <p:cNvPr id="10250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410200"/>
            <a:ext cx="1822450" cy="1030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1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5200650"/>
            <a:ext cx="92075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993223">
            <a:off x="7766050" y="4664075"/>
            <a:ext cx="1408113" cy="159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6"/>
          <p:cNvSpPr txBox="1">
            <a:spLocks noChangeArrowheads="1"/>
          </p:cNvSpPr>
          <p:nvPr/>
        </p:nvSpPr>
        <p:spPr bwMode="auto">
          <a:xfrm>
            <a:off x="2438400" y="152400"/>
            <a:ext cx="4191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</a:t>
            </a:r>
          </a:p>
        </p:txBody>
      </p:sp>
      <p:sp>
        <p:nvSpPr>
          <p:cNvPr id="11267" name="AutoShape 8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29600" y="5943600"/>
            <a:ext cx="609600" cy="685800"/>
          </a:xfrm>
          <a:prstGeom prst="actionButtonHome">
            <a:avLst/>
          </a:prstGeom>
          <a:solidFill>
            <a:schemeClr val="accent1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11268" name="AutoShape 9">
            <a:hlinkClick r:id="" action="ppaction://hlinkshowjump?jump=endshow" highlightClick="1"/>
          </p:cNvPr>
          <p:cNvSpPr>
            <a:spLocks noChangeArrowheads="1"/>
          </p:cNvSpPr>
          <p:nvPr/>
        </p:nvSpPr>
        <p:spPr bwMode="auto">
          <a:xfrm>
            <a:off x="6324600" y="5943600"/>
            <a:ext cx="1600200" cy="685800"/>
          </a:xfrm>
          <a:prstGeom prst="actionButtonBlank">
            <a:avLst/>
          </a:prstGeom>
          <a:solidFill>
            <a:schemeClr val="accent1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/>
              <a:t>Завершить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/>
              <a:t>игру</a:t>
            </a:r>
          </a:p>
        </p:txBody>
      </p:sp>
      <p:sp>
        <p:nvSpPr>
          <p:cNvPr id="11269" name="Прямоугольник 5"/>
          <p:cNvSpPr>
            <a:spLocks noChangeArrowheads="1"/>
          </p:cNvSpPr>
          <p:nvPr/>
        </p:nvSpPr>
        <p:spPr bwMode="auto">
          <a:xfrm>
            <a:off x="152400" y="557213"/>
            <a:ext cx="3276600" cy="275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>
                <a:latin typeface="Times New Roman" pitchFamily="18" charset="0"/>
                <a:cs typeface="Times New Roman" pitchFamily="18" charset="0"/>
              </a:rPr>
              <a:t>1[Электронный ресурс]. URL: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ru-RU">
                <a:latin typeface="Times New Roman" pitchFamily="18" charset="0"/>
                <a:cs typeface="Times New Roman" pitchFamily="18" charset="0"/>
                <a:hlinkClick r:id="rId4"/>
              </a:rPr>
              <a:t>http://yandex.ru/yandsearch?text=%D0D0%B0%D1%80%D1</a:t>
            </a:r>
            <a:endParaRPr lang="ru-RU" altLang="ru-RU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>
                <a:latin typeface="Times New Roman" pitchFamily="18" charset="0"/>
                <a:cs typeface="Times New Roman" pitchFamily="18" charset="0"/>
              </a:rPr>
              <a:t>(дата обращения 12.02.2014 г.)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721277cd3cfd4d3b11628f6d72aea397e6bdd2a"/>
</p:tagLst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2140</TotalTime>
  <Words>86</Words>
  <Application>Microsoft Office PowerPoint</Application>
  <PresentationFormat>Экран (4:3)</PresentationFormat>
  <Paragraphs>37</Paragraphs>
  <Slides>10</Slides>
  <Notes>0</Notes>
  <HiddenSlides>0</HiddenSlides>
  <MMClips>7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Ирина Мясникова</dc:creator>
  <cp:lastModifiedBy>Ирина</cp:lastModifiedBy>
  <cp:revision>63</cp:revision>
  <cp:lastPrinted>1601-01-01T00:00:00Z</cp:lastPrinted>
  <dcterms:created xsi:type="dcterms:W3CDTF">2011-01-16T17:19:04Z</dcterms:created>
  <dcterms:modified xsi:type="dcterms:W3CDTF">2014-07-21T09:39:38Z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NXTAG2">
    <vt:lpwstr>0008001e120000000000010250300207f7000400038000</vt:lpwstr>
  </property>
</Properties>
</file>